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8" r:id="rId11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3" Type="http://schemas.openxmlformats.org/officeDocument/2006/relationships/slide" Target="slides/slide4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6" name="Google Shape;4026;p4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9.jpg"/><Relationship Id="rId4" Type="http://schemas.openxmlformats.org/officeDocument/2006/relationships/image" Target="../media/image99.png"/></Relationships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8" name="Google Shape;4028;p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424" y="1248222"/>
            <a:ext cx="6457812" cy="4079748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Google Shape;4029;p599"/>
          <p:cNvSpPr/>
          <p:nvPr/>
        </p:nvSpPr>
        <p:spPr>
          <a:xfrm>
            <a:off x="355942" y="4868379"/>
            <a:ext cx="8011795" cy="200025"/>
          </a:xfrm>
          <a:custGeom>
            <a:rect b="b" l="l" r="r" t="t"/>
            <a:pathLst>
              <a:path extrusionOk="0" h="200025" w="8011795">
                <a:moveTo>
                  <a:pt x="5766816" y="0"/>
                </a:moveTo>
                <a:lnTo>
                  <a:pt x="0" y="0"/>
                </a:lnTo>
                <a:lnTo>
                  <a:pt x="0" y="199644"/>
                </a:lnTo>
                <a:lnTo>
                  <a:pt x="5766816" y="199644"/>
                </a:lnTo>
                <a:lnTo>
                  <a:pt x="5766816" y="0"/>
                </a:lnTo>
                <a:close/>
              </a:path>
              <a:path extrusionOk="0" h="200025" w="8011795">
                <a:moveTo>
                  <a:pt x="8011706" y="0"/>
                </a:moveTo>
                <a:lnTo>
                  <a:pt x="5826290" y="0"/>
                </a:lnTo>
                <a:lnTo>
                  <a:pt x="5766854" y="0"/>
                </a:lnTo>
                <a:lnTo>
                  <a:pt x="5766854" y="199644"/>
                </a:lnTo>
                <a:lnTo>
                  <a:pt x="5826290" y="199644"/>
                </a:lnTo>
                <a:lnTo>
                  <a:pt x="8011706" y="199644"/>
                </a:lnTo>
                <a:lnTo>
                  <a:pt x="8011706" y="0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0" name="Google Shape;4030;p599"/>
          <p:cNvSpPr txBox="1"/>
          <p:nvPr/>
        </p:nvSpPr>
        <p:spPr>
          <a:xfrm>
            <a:off x="343304" y="4837002"/>
            <a:ext cx="8039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Tyler Vigen: Spreading Love and Margarine: An examination of the Butter-Splitter Correlation in Maine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Google Shape;4031;p599"/>
          <p:cNvSpPr txBox="1"/>
          <p:nvPr>
            <p:ph type="title"/>
          </p:nvPr>
        </p:nvSpPr>
        <p:spPr>
          <a:xfrm>
            <a:off x="343306" y="1591437"/>
            <a:ext cx="14346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CN" sz="4000">
                <a:latin typeface="Arial"/>
                <a:ea typeface="Arial"/>
                <a:cs typeface="Arial"/>
                <a:sym typeface="Arial"/>
              </a:rPr>
              <a:t>Avoid  rabbit  holes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2" name="Google Shape;4032;p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